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EB Garamond" charset="0"/>
      <p:regular r:id="rId10"/>
      <p:bold r:id="rId11"/>
      <p:italic r:id="rId12"/>
      <p:boldItalic r:id="rId13"/>
    </p:embeddedFont>
    <p:embeddedFont>
      <p:font typeface="Public Sans" charset="0"/>
      <p:regular r:id="rId14"/>
      <p:bold r:id="rId15"/>
      <p:italic r:id="rId16"/>
      <p:boldItalic r:id="rId17"/>
    </p:embeddedFont>
    <p:embeddedFont>
      <p:font typeface="EB Garamond SemiBold" charset="0"/>
      <p:regular r:id="rId18"/>
      <p:bold r:id="rId19"/>
      <p:italic r:id="rId20"/>
      <p:boldItalic r:id="rId21"/>
    </p:embeddedFont>
    <p:embeddedFont>
      <p:font typeface="Calibri" pitchFamily="34" charset="0"/>
      <p:regular r:id="rId22"/>
      <p:bold r:id="rId23"/>
      <p:italic r:id="rId24"/>
      <p:boldItalic r:id="rId25"/>
    </p:embeddedFont>
    <p:embeddedFont>
      <p:font typeface="EB Garamond Medium"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636" y="30"/>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58530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72428" y="2640951"/>
            <a:ext cx="4083113"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 Website </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Grocery Delivery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solidFill>
                  <a:srgbClr val="D1D5DB"/>
                </a:solidFill>
                <a:latin typeface="söhne"/>
              </a:rPr>
              <a:t>O</a:t>
            </a:r>
            <a:r>
              <a:rPr lang="en-US" b="0" i="0" dirty="0">
                <a:solidFill>
                  <a:srgbClr val="D1D5DB"/>
                </a:solidFill>
                <a:effectLst/>
                <a:latin typeface="söhne"/>
              </a:rPr>
              <a:t>ne-stop solution for hassle-free grocery shopping. Say goodbye to long lines and crowded aisles – with our convenient online platform, you can browse, select, and have your groceries delivered right to your doorstep.</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239142749"/>
              </p:ext>
            </p:extLst>
          </p:nvPr>
        </p:nvGraphicFramePr>
        <p:xfrm>
          <a:off x="65313" y="2448142"/>
          <a:ext cx="4627997" cy="1981050"/>
        </p:xfrm>
        <a:graphic>
          <a:graphicData uri="http://schemas.openxmlformats.org/drawingml/2006/table">
            <a:tbl>
              <a:tblPr>
                <a:noFill/>
                <a:tableStyleId>{5A4BF2BA-0B32-4039-8D23-6E65AF0657F0}</a:tableStyleId>
              </a:tblPr>
              <a:tblGrid>
                <a:gridCol w="1576875">
                  <a:extLst>
                    <a:ext uri="{9D8B030D-6E8A-4147-A177-3AD203B41FA5}">
                      <a16:colId xmlns="" xmlns:a16="http://schemas.microsoft.com/office/drawing/2014/main" val="20000"/>
                    </a:ext>
                  </a:extLst>
                </a:gridCol>
                <a:gridCol w="2170489">
                  <a:extLst>
                    <a:ext uri="{9D8B030D-6E8A-4147-A177-3AD203B41FA5}">
                      <a16:colId xmlns="" xmlns:a16="http://schemas.microsoft.com/office/drawing/2014/main" val="20001"/>
                    </a:ext>
                  </a:extLst>
                </a:gridCol>
                <a:gridCol w="880633">
                  <a:extLst>
                    <a:ext uri="{9D8B030D-6E8A-4147-A177-3AD203B41FA5}">
                      <a16:colId xmlns=""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Balamurugan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au721220104004</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BharathiMohan K</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Dhinesh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au721220104039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Rithik Kumar Ragavan M</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lang="en-US"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58497"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TextBox 7">
            <a:extLst>
              <a:ext uri="{FF2B5EF4-FFF2-40B4-BE49-F238E27FC236}">
                <a16:creationId xmlns="" xmlns:a16="http://schemas.microsoft.com/office/drawing/2014/main" id="{2FE79461-EFCF-4D6B-ABEC-83C97649C03E}"/>
              </a:ext>
            </a:extLst>
          </p:cNvPr>
          <p:cNvSpPr txBox="1"/>
          <p:nvPr/>
        </p:nvSpPr>
        <p:spPr>
          <a:xfrm>
            <a:off x="1903937" y="396421"/>
            <a:ext cx="4572000" cy="2977738"/>
          </a:xfrm>
          <a:prstGeom prst="rect">
            <a:avLst/>
          </a:prstGeom>
          <a:noFill/>
        </p:spPr>
        <p:txBody>
          <a:bodyPr wrap="square">
            <a:spAutoFit/>
          </a:bodyPr>
          <a:lstStyle/>
          <a:p>
            <a:endParaRPr lang="en-US" sz="1200" dirty="0"/>
          </a:p>
          <a:p>
            <a:r>
              <a:rPr lang="en-US" sz="1100" dirty="0"/>
              <a:t>1.Registration and Login</a:t>
            </a:r>
          </a:p>
          <a:p>
            <a:r>
              <a:rPr lang="en-US" sz="1100" dirty="0"/>
              <a:t>2. Browsing Products</a:t>
            </a:r>
          </a:p>
          <a:p>
            <a:r>
              <a:rPr lang="en-US" sz="1100" dirty="0"/>
              <a:t>3. Adding Items to Cart</a:t>
            </a:r>
          </a:p>
          <a:p>
            <a:r>
              <a:rPr lang="en-US" sz="1100" dirty="0"/>
              <a:t>4. Viewing Cart and Editing</a:t>
            </a:r>
          </a:p>
          <a:p>
            <a:r>
              <a:rPr lang="en-US" sz="1100" dirty="0"/>
              <a:t>5. Checkout Process.</a:t>
            </a:r>
          </a:p>
          <a:p>
            <a:r>
              <a:rPr lang="en-US" sz="1100" dirty="0"/>
              <a:t>6. Payment and Confirmation</a:t>
            </a:r>
          </a:p>
          <a:p>
            <a:r>
              <a:rPr lang="en-US" sz="1100" dirty="0"/>
              <a:t>7. Order Processing</a:t>
            </a:r>
          </a:p>
          <a:p>
            <a:r>
              <a:rPr lang="en-US" sz="1100" dirty="0"/>
              <a:t>8. Delivery Preparation</a:t>
            </a:r>
          </a:p>
          <a:p>
            <a:r>
              <a:rPr lang="en-US" sz="1100" dirty="0"/>
              <a:t>9. Delivery Tracking10. Delivery to User's Doorstep</a:t>
            </a:r>
          </a:p>
          <a:p>
            <a:r>
              <a:rPr lang="en-US" sz="1100" dirty="0"/>
              <a:t>11. Payment Confirmation</a:t>
            </a:r>
          </a:p>
          <a:p>
            <a:r>
              <a:rPr lang="en-US" sz="1100" dirty="0"/>
              <a:t>12. Feedback and Reviews</a:t>
            </a:r>
          </a:p>
          <a:p>
            <a:r>
              <a:rPr lang="en-US" sz="1100" dirty="0"/>
              <a:t>13. Account Management</a:t>
            </a:r>
          </a:p>
          <a:p>
            <a:r>
              <a:rPr lang="en-US" sz="1100" dirty="0"/>
              <a:t>14. Customer Support</a:t>
            </a:r>
          </a:p>
          <a:p>
            <a:r>
              <a:rPr lang="en-US" sz="1100" dirty="0"/>
              <a:t>15. Promotions and Special Offers</a:t>
            </a:r>
          </a:p>
          <a:p>
            <a:endParaRPr lang="en-US" sz="1100" dirty="0"/>
          </a:p>
          <a:p>
            <a:r>
              <a:rPr lang="en-US" sz="1050" dirty="0"/>
              <a:t>    </a:t>
            </a:r>
          </a:p>
        </p:txBody>
      </p:sp>
      <p:sp>
        <p:nvSpPr>
          <p:cNvPr id="12" name="TextBox 11">
            <a:extLst>
              <a:ext uri="{FF2B5EF4-FFF2-40B4-BE49-F238E27FC236}">
                <a16:creationId xmlns="" xmlns:a16="http://schemas.microsoft.com/office/drawing/2014/main" id="{CD4E1F0E-51F1-4533-AAC8-9851657126B2}"/>
              </a:ext>
            </a:extLst>
          </p:cNvPr>
          <p:cNvSpPr txBox="1"/>
          <p:nvPr/>
        </p:nvSpPr>
        <p:spPr>
          <a:xfrm>
            <a:off x="677009" y="3245721"/>
            <a:ext cx="8317522" cy="1107996"/>
          </a:xfrm>
          <a:prstGeom prst="rect">
            <a:avLst/>
          </a:prstGeom>
          <a:noFill/>
        </p:spPr>
        <p:txBody>
          <a:bodyPr wrap="square">
            <a:spAutoFit/>
          </a:bodyPr>
          <a:lstStyle/>
          <a:p>
            <a:r>
              <a:rPr lang="en-US" sz="1100" dirty="0"/>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886199" y="2122358"/>
            <a:ext cx="3213565" cy="523180"/>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https://github.com/Ragavrk/NM_CD1_13_Task1-PPT-</a:t>
            </a:r>
            <a:endParaRPr lang="en-IN" b="0" i="0" dirty="0" smtClean="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392</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EB Garamond</vt:lpstr>
      <vt:lpstr>Public Sans</vt:lpstr>
      <vt:lpstr>EB Garamond SemiBold</vt:lpstr>
      <vt:lpstr>söhne</vt:lpstr>
      <vt:lpstr>Calibri</vt:lpstr>
      <vt:lpstr>EB Garamond Medium</vt:lpstr>
      <vt:lpstr>Noto Sans Symbols</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721219106050 - SUBHASARI R - ECE</cp:lastModifiedBy>
  <cp:revision>6</cp:revision>
  <dcterms:created xsi:type="dcterms:W3CDTF">2020-08-13T11:21:46Z</dcterms:created>
  <dcterms:modified xsi:type="dcterms:W3CDTF">2023-11-01T04:11:40Z</dcterms:modified>
</cp:coreProperties>
</file>